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84" r:id="rId4"/>
    <p:sldId id="259" r:id="rId5"/>
    <p:sldId id="287" r:id="rId6"/>
    <p:sldId id="286" r:id="rId7"/>
    <p:sldId id="285" r:id="rId8"/>
    <p:sldId id="337" r:id="rId9"/>
    <p:sldId id="312" r:id="rId10"/>
    <p:sldId id="257" r:id="rId11"/>
    <p:sldId id="258" r:id="rId12"/>
    <p:sldId id="273" r:id="rId13"/>
    <p:sldId id="262" r:id="rId14"/>
    <p:sldId id="261" r:id="rId15"/>
    <p:sldId id="268" r:id="rId16"/>
    <p:sldId id="267" r:id="rId18"/>
    <p:sldId id="304" r:id="rId19"/>
    <p:sldId id="328" r:id="rId20"/>
    <p:sldId id="269" r:id="rId21"/>
    <p:sldId id="260" r:id="rId22"/>
    <p:sldId id="264" r:id="rId23"/>
    <p:sldId id="271" r:id="rId24"/>
    <p:sldId id="270" r:id="rId25"/>
    <p:sldId id="329" r:id="rId26"/>
    <p:sldId id="272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737168"/>
            <a:ext cx="822960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of how we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acquire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these skills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860290" y="2995930"/>
            <a:ext cx="2470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8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952433"/>
            <a:ext cx="8138160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  <p:bldP spid="4" grpId="1"/>
      <p:bldP spid="9" grpId="1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(sentence processing)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18386" y="3418840"/>
            <a:ext cx="1670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1-7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053072" y="3418840"/>
            <a:ext cx="18688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8-12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54151" y="4260850"/>
            <a:ext cx="33985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pt-PT" alt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</a:t>
            </a: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61138" y="4260850"/>
            <a:ext cx="48526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34766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Investigating linguistic meaning using psycholinguistic tools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3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Psycholinguistic methods: An overview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4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5533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5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6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7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How to read and interpret a scientific paper</a:t>
            </a:r>
            <a:endParaRPr lang="de-DE" alt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5057775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20000" y="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https://vini-macuch-silva.github.io/intro-to-psycholinguistics/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901440" y="5953443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Pragmatics</a:t>
            </a:r>
            <a:endParaRPr lang="en-US" sz="2400">
              <a:solidFill>
                <a:schemeClr val="bg1">
                  <a:lumMod val="75000"/>
                </a:schemeClr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7" name="Content Placeholder 14" descr="thin-arrowheads-pointing-down"/>
          <p:cNvPicPr>
            <a:picLocks noChangeAspect="1"/>
          </p:cNvPicPr>
          <p:nvPr/>
        </p:nvPicPr>
        <p:blipFill>
          <a:blip r:embed="rId2">
            <a:grayscl/>
            <a:lum bright="70000" contrast="-70000"/>
          </a:blip>
          <a:stretch>
            <a:fillRect/>
          </a:stretch>
        </p:blipFill>
        <p:spPr>
          <a:xfrm>
            <a:off x="5867400" y="528066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4362</Words>
  <Application>WPS Presentation</Application>
  <PresentationFormat>Widescreen</PresentationFormat>
  <Paragraphs>249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PowerPoint 演示文稿</vt:lpstr>
      <vt:lpstr>Materials - Part II</vt:lpstr>
      <vt:lpstr>Course assessment</vt:lpstr>
      <vt:lpstr>PowerPoint 演示文稿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Four cornerstones of psycholinguistics</vt:lpstr>
      <vt:lpstr>Psychology, linguistics, and adult language processing</vt:lpstr>
      <vt:lpstr>Psychology, linguistics, and language acquisition</vt:lpstr>
      <vt:lpstr>Four cornerstones of psycholinguistics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Four cornerstones of psycholinguistics</vt:lpstr>
      <vt:lpstr>Comprehension and production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67</cp:revision>
  <dcterms:created xsi:type="dcterms:W3CDTF">2020-03-02T17:53:00Z</dcterms:created>
  <dcterms:modified xsi:type="dcterms:W3CDTF">2020-04-02T11:35:18Z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